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How to query your marks by </a:t>
            </a:r>
            <a:br>
              <a:rPr lang="en-US" altLang="zh-CN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</a:b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 “M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南医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endParaRPr lang="zh-CN" altLang="en-US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the Office of Teaching Affairs </a:t>
            </a:r>
          </a:p>
          <a:p>
            <a:r>
              <a:rPr lang="en-US" altLang="zh-CN" dirty="0" smtClean="0"/>
              <a:t>July, 2015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STEP 1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Visit the web page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to get the app “M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南医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”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as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fellows:</a:t>
            </a:r>
          </a:p>
          <a:p>
            <a:pPr>
              <a:buNone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://202.195.181.33/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84984"/>
            <a:ext cx="3844126" cy="310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STEP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IOS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serch</a:t>
            </a:r>
            <a:r>
              <a:rPr lang="en-US" altLang="zh-CN" dirty="0" smtClean="0"/>
              <a:t> “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南医大学生</a:t>
            </a:r>
            <a:r>
              <a:rPr lang="en-US" altLang="zh-CN" dirty="0" smtClean="0"/>
              <a:t>” in apple app store 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图片 5" descr="2015-07-07 0943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276872"/>
            <a:ext cx="2510024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STEP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Andriod</a:t>
            </a:r>
            <a:r>
              <a:rPr lang="en-US" altLang="zh-CN" dirty="0" smtClean="0"/>
              <a:t> : click the red button “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学生版下载</a:t>
            </a:r>
            <a:r>
              <a:rPr lang="en-US" altLang="zh-CN" dirty="0" smtClean="0"/>
              <a:t>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to get the </a:t>
            </a:r>
            <a:r>
              <a:rPr lang="en-US" altLang="zh-CN" dirty="0" err="1" smtClean="0"/>
              <a:t>apk</a:t>
            </a:r>
            <a:r>
              <a:rPr lang="en-US" altLang="zh-CN" dirty="0" smtClean="0"/>
              <a:t> of this app.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Or </a:t>
            </a:r>
            <a:r>
              <a:rPr lang="en-US" altLang="zh-CN" dirty="0" smtClean="0"/>
              <a:t>scan </a:t>
            </a:r>
            <a:r>
              <a:rPr lang="en-US" altLang="zh-CN" dirty="0" smtClean="0"/>
              <a:t>QR code </a:t>
            </a:r>
            <a:r>
              <a:rPr lang="en-US" altLang="zh-CN" dirty="0" smtClean="0"/>
              <a:t>on the bottom to </a:t>
            </a:r>
            <a:r>
              <a:rPr lang="en-US" altLang="zh-CN" dirty="0" smtClean="0"/>
              <a:t>get the </a:t>
            </a:r>
            <a:r>
              <a:rPr lang="en-US" altLang="zh-CN" dirty="0" smtClean="0"/>
              <a:t>app.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 descr="QQ图片20150707095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837700"/>
            <a:ext cx="4176464" cy="2022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STEP 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Open the app, the username and </a:t>
            </a:r>
            <a:r>
              <a:rPr lang="en-US" altLang="zh-CN" dirty="0" smtClean="0"/>
              <a:t>password is as same as </a:t>
            </a:r>
            <a:r>
              <a:rPr lang="en-US" altLang="zh-CN" b="1" dirty="0" smtClean="0"/>
              <a:t>Digital </a:t>
            </a:r>
            <a:r>
              <a:rPr lang="en-US" altLang="zh-CN" b="1" dirty="0" smtClean="0"/>
              <a:t>Campus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If you want change your password, you must login in </a:t>
            </a:r>
            <a:r>
              <a:rPr lang="en-US" altLang="zh-CN" b="1" dirty="0" smtClean="0"/>
              <a:t>Digital </a:t>
            </a:r>
            <a:r>
              <a:rPr lang="en-US" altLang="zh-CN" b="1" dirty="0" smtClean="0"/>
              <a:t>Campus </a:t>
            </a:r>
            <a:r>
              <a:rPr lang="en-US" altLang="zh-CN" dirty="0" smtClean="0"/>
              <a:t>to change it .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015-07-07 0919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248" y="2204864"/>
            <a:ext cx="2590992" cy="46085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STEP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Click the last button “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我的大学</a:t>
            </a:r>
            <a:r>
              <a:rPr lang="en-US" altLang="zh-CN" sz="2800" dirty="0" smtClean="0"/>
              <a:t>” on the </a:t>
            </a:r>
            <a:r>
              <a:rPr lang="en-US" altLang="zh-CN" sz="2800" dirty="0" err="1" smtClean="0"/>
              <a:t>buttom</a:t>
            </a:r>
            <a:r>
              <a:rPr lang="en-US" altLang="zh-CN" sz="2800" dirty="0" smtClean="0"/>
              <a:t>. </a:t>
            </a:r>
          </a:p>
          <a:p>
            <a:r>
              <a:rPr lang="en-US" altLang="zh-CN" sz="2800" dirty="0" smtClean="0"/>
              <a:t>Click the second button “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我的成绩</a:t>
            </a:r>
            <a:r>
              <a:rPr lang="en-US" altLang="zh-CN" sz="2800" dirty="0" smtClean="0"/>
              <a:t>” </a:t>
            </a:r>
            <a:r>
              <a:rPr lang="en-US" altLang="zh-CN" sz="2800" dirty="0" smtClean="0"/>
              <a:t>on </a:t>
            </a:r>
            <a:r>
              <a:rPr lang="en-US" altLang="zh-CN" sz="2800" dirty="0" smtClean="0"/>
              <a:t>the left. </a:t>
            </a:r>
            <a:endParaRPr lang="en-US" altLang="zh-CN" sz="2800" dirty="0" smtClean="0"/>
          </a:p>
          <a:p>
            <a:endParaRPr lang="zh-CN" altLang="en-US" sz="2800" dirty="0" smtClean="0"/>
          </a:p>
        </p:txBody>
      </p:sp>
      <p:sp>
        <p:nvSpPr>
          <p:cNvPr id="5" name="椭圆 4"/>
          <p:cNvSpPr/>
          <p:nvPr/>
        </p:nvSpPr>
        <p:spPr>
          <a:xfrm>
            <a:off x="2987824" y="6353944"/>
            <a:ext cx="72008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776149" y="3645024"/>
            <a:ext cx="1131555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2015-07-07 1002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2224" y="2160240"/>
            <a:ext cx="2616080" cy="4653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4653136"/>
            <a:ext cx="274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914" y="34290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2.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2242" y="622802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147</Words>
  <Application>Microsoft Office PowerPoint</Application>
  <PresentationFormat>全屏显示(4:3)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How to query your marks by  App “M南医”</vt:lpstr>
      <vt:lpstr>STEP 1</vt:lpstr>
      <vt:lpstr>STEP 2</vt:lpstr>
      <vt:lpstr>STEP 2</vt:lpstr>
      <vt:lpstr>STEP 3</vt:lpstr>
      <vt:lpstr>STEP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query your marks by  Digital Campus</dc:title>
  <dc:creator>zhongyi</dc:creator>
  <cp:lastModifiedBy>zhongyi</cp:lastModifiedBy>
  <cp:revision>14</cp:revision>
  <dcterms:created xsi:type="dcterms:W3CDTF">2015-07-07T00:12:35Z</dcterms:created>
  <dcterms:modified xsi:type="dcterms:W3CDTF">2015-07-07T02:10:30Z</dcterms:modified>
</cp:coreProperties>
</file>