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00994-1F99-410E-8A0C-A5DD7EFF5464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648C-0C46-4993-A822-7808E22809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648C-0C46-4993-A822-7808E228097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10-2F2F-48D8-BA6C-9B567E321D71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FC4E-3CCD-43DB-A9CA-EAD4E3EF29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FD07-FEFE-40B9-B1C0-408FF7C1FE41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1364-4820-4285-9640-0749968BFF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0F09-304D-409A-90A6-C2A6394625E8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4165-6BA2-464D-82F7-2790CE5FFE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0F65-45AE-4E2B-A80A-13716A31EFC4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8C3F-00AA-47D8-8A0C-993F67A476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F1A7-4DB9-419A-9B43-7717C05D0FE2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FBE5-4743-4DFB-A29E-2194993E45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316D-FE50-4121-80D7-B73546B9D0C3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812D-A342-4A0B-A568-5549787CBB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8A1C-16DF-49C2-812F-B284B3B196C0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D7B2-5C43-49CC-B7FB-D918D27417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8D95-2E53-40D0-B7CA-A21388B11D17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E6F0-2B30-46D8-83D2-01C0FA48E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A0DC-2A8D-4381-99A3-FA95B4B81CEB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E588-510E-46A2-B514-B42182CA44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5551-6173-4C36-A9DB-761CCF39AE92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8DAE-DABE-40AA-864E-2D85E7768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5CD5-966C-4DB7-9906-20EB8E9BAAFF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1583-DD53-4F6B-B727-D40602B7A7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9E3D7-4C6E-42CE-A098-1632E3E47D5D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3A7C1E-DC0B-4AC6-8E3A-7057FE699D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微软雅黑"/>
                <a:ea typeface="微软雅黑"/>
                <a:cs typeface="Arial" charset="0"/>
              </a:rPr>
              <a:t>How to Assess Teachers by </a:t>
            </a:r>
            <a:br>
              <a:rPr lang="en-US" altLang="zh-CN" sz="4000" dirty="0" smtClean="0">
                <a:latin typeface="微软雅黑"/>
                <a:ea typeface="微软雅黑"/>
                <a:cs typeface="Arial" charset="0"/>
              </a:rPr>
            </a:br>
            <a:r>
              <a:rPr lang="en-US" altLang="zh-CN" sz="4000" dirty="0" smtClean="0">
                <a:latin typeface="微软雅黑"/>
                <a:ea typeface="微软雅黑"/>
                <a:cs typeface="Arial" charset="0"/>
              </a:rPr>
              <a:t>App “M</a:t>
            </a:r>
            <a:r>
              <a:rPr lang="zh-CN" altLang="en-US" sz="4000" dirty="0" smtClean="0">
                <a:latin typeface="微软雅黑"/>
                <a:ea typeface="微软雅黑"/>
                <a:cs typeface="Arial" charset="0"/>
              </a:rPr>
              <a:t>南医</a:t>
            </a:r>
            <a:r>
              <a:rPr lang="en-US" altLang="zh-CN" sz="4000" dirty="0" smtClean="0">
                <a:latin typeface="微软雅黑"/>
                <a:ea typeface="微软雅黑"/>
                <a:cs typeface="Arial" charset="0"/>
              </a:rPr>
              <a:t>”</a:t>
            </a:r>
            <a:endParaRPr lang="zh-CN" altLang="en-US" sz="4000" dirty="0" smtClean="0">
              <a:latin typeface="微软雅黑"/>
              <a:ea typeface="微软雅黑"/>
              <a:cs typeface="Arial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Office of Teaching Affairs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November , 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55799"/>
          <a:stretch>
            <a:fillRect/>
          </a:stretch>
        </p:blipFill>
        <p:spPr bwMode="auto">
          <a:xfrm>
            <a:off x="473351" y="4071942"/>
            <a:ext cx="40852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charset="0"/>
              </a:rPr>
              <a:t>STEP 8</a:t>
            </a:r>
            <a:endParaRPr lang="zh-CN" altLang="en-US" dirty="0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en-US" altLang="zh-CN" sz="2800" dirty="0" smtClean="0"/>
              <a:t>Click the icon on the top-right corner, the language of the page will change to English.</a:t>
            </a:r>
            <a:endParaRPr lang="en-US" altLang="zh-CN" sz="2800" dirty="0" smtClean="0">
              <a:solidFill>
                <a:srgbClr val="7030A0"/>
              </a:solidFill>
            </a:endParaRPr>
          </a:p>
          <a:p>
            <a:r>
              <a:rPr lang="en-US" altLang="zh-CN" sz="2800" dirty="0" smtClean="0"/>
              <a:t>There are 5 items needing your selection, you also can write something in “other suggestions ”.</a:t>
            </a:r>
          </a:p>
          <a:p>
            <a:r>
              <a:rPr lang="en-US" altLang="zh-CN" sz="2800" dirty="0" smtClean="0"/>
              <a:t>At last, please click the “submit” button to finish the assessment.</a:t>
            </a:r>
            <a:endParaRPr lang="zh-CN" altLang="en-US" sz="2800" dirty="0" smtClean="0"/>
          </a:p>
        </p:txBody>
      </p:sp>
      <p:sp>
        <p:nvSpPr>
          <p:cNvPr id="7" name="椭圆 6"/>
          <p:cNvSpPr/>
          <p:nvPr/>
        </p:nvSpPr>
        <p:spPr>
          <a:xfrm>
            <a:off x="3857727" y="4120370"/>
            <a:ext cx="1131887" cy="7921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76372"/>
          <a:stretch>
            <a:fillRect/>
          </a:stretch>
        </p:blipFill>
        <p:spPr bwMode="auto">
          <a:xfrm>
            <a:off x="5065829" y="4714884"/>
            <a:ext cx="4078171" cy="157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Your opinion is very important  for us to improve our teachers' performance 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Please assess every teacher  who taught you.</a:t>
            </a:r>
          </a:p>
          <a:p>
            <a:endParaRPr lang="en-US" altLang="zh-CN" dirty="0" smtClean="0"/>
          </a:p>
          <a:p>
            <a:r>
              <a:rPr lang="en-US" altLang="zh-CN" smtClean="0"/>
              <a:t>The exam result </a:t>
            </a:r>
            <a:r>
              <a:rPr lang="en-US" altLang="zh-CN" dirty="0" smtClean="0"/>
              <a:t>will not be shown before you finish all teachers ’ assessment.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mtClean="0">
                <a:latin typeface="Arial" charset="0"/>
              </a:rPr>
              <a:t>STEP 1</a:t>
            </a:r>
            <a:endParaRPr lang="zh-CN" altLang="en-US" smtClean="0">
              <a:latin typeface="Arial" charset="0"/>
            </a:endParaRPr>
          </a:p>
        </p:txBody>
      </p:sp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US" altLang="zh-CN" sz="2800" dirty="0" smtClean="0">
                <a:latin typeface="微软雅黑"/>
                <a:ea typeface="微软雅黑"/>
                <a:cs typeface="微软雅黑"/>
              </a:rPr>
              <a:t>Visit the web page </a:t>
            </a:r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2800" dirty="0" smtClean="0">
                <a:latin typeface="微软雅黑"/>
                <a:ea typeface="微软雅黑"/>
                <a:cs typeface="微软雅黑"/>
              </a:rPr>
              <a:t>to get the newest app “M</a:t>
            </a:r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南医</a:t>
            </a:r>
            <a:r>
              <a:rPr lang="en-US" altLang="zh-CN" sz="2800" dirty="0" smtClean="0">
                <a:latin typeface="微软雅黑"/>
                <a:ea typeface="微软雅黑"/>
                <a:cs typeface="微软雅黑"/>
              </a:rPr>
              <a:t>” (1.04 vision )as follows:</a:t>
            </a:r>
          </a:p>
          <a:p>
            <a:pPr>
              <a:buFont typeface="Arial" charset="0"/>
              <a:buNone/>
            </a:pPr>
            <a:r>
              <a:rPr lang="en-US" altLang="zh-CN" sz="2800" dirty="0" smtClean="0">
                <a:latin typeface="微软雅黑"/>
                <a:ea typeface="微软雅黑"/>
                <a:cs typeface="微软雅黑"/>
              </a:rPr>
              <a:t>   http://202.195.181.33/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charset="0"/>
              <a:buNone/>
            </a:pPr>
            <a:endParaRPr lang="zh-CN" altLang="en-US" sz="2800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284538"/>
            <a:ext cx="38449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mtClean="0">
                <a:latin typeface="Arial" charset="0"/>
              </a:rPr>
              <a:t>STEP 2</a:t>
            </a:r>
            <a:endParaRPr lang="zh-CN" altLang="en-US" smtClean="0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iOS</a:t>
            </a:r>
            <a:r>
              <a:rPr lang="en-US" altLang="zh-CN" dirty="0" smtClean="0"/>
              <a:t>: search for “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M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南医大学生</a:t>
            </a:r>
            <a:r>
              <a:rPr lang="en-US" altLang="zh-CN" dirty="0" smtClean="0"/>
              <a:t>” in the Apple App </a:t>
            </a:r>
            <a:r>
              <a:rPr lang="en-US" altLang="zh-CN" dirty="0" smtClean="0"/>
              <a:t>Store.</a:t>
            </a:r>
            <a:endParaRPr lang="en-US" altLang="zh-CN" dirty="0" smtClean="0"/>
          </a:p>
          <a:p>
            <a:pPr>
              <a:buFont typeface="Arial" charset="0"/>
              <a:buNone/>
            </a:pPr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15363" name="图片 5" descr="2015-07-07 09434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532" y="2924944"/>
            <a:ext cx="2104906" cy="37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mtClean="0">
                <a:latin typeface="Arial" charset="0"/>
              </a:rPr>
              <a:t>STEP 2</a:t>
            </a:r>
            <a:endParaRPr lang="zh-CN" altLang="en-US" smtClean="0"/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Android : click the red button “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学生版下载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get the </a:t>
            </a:r>
            <a:r>
              <a:rPr lang="en-US" altLang="zh-CN" dirty="0" err="1" smtClean="0"/>
              <a:t>apk</a:t>
            </a:r>
            <a:r>
              <a:rPr lang="en-US" altLang="zh-CN" dirty="0" smtClean="0"/>
              <a:t> of this app.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Arial" charset="0"/>
              <a:buNone/>
            </a:pPr>
            <a:endParaRPr lang="en-US" altLang="zh-CN" dirty="0" smtClean="0"/>
          </a:p>
          <a:p>
            <a:r>
              <a:rPr lang="en-US" altLang="zh-CN" dirty="0" smtClean="0"/>
              <a:t>Or scan the QR code on the bottom to get the app.</a:t>
            </a:r>
          </a:p>
          <a:p>
            <a:endParaRPr lang="zh-CN" altLang="en-US" dirty="0" smtClean="0"/>
          </a:p>
        </p:txBody>
      </p:sp>
      <p:pic>
        <p:nvPicPr>
          <p:cNvPr id="16387" name="图片 3" descr="QQ图片20150707095406.jpg"/>
          <p:cNvPicPr>
            <a:picLocks noChangeAspect="1"/>
          </p:cNvPicPr>
          <p:nvPr/>
        </p:nvPicPr>
        <p:blipFill>
          <a:blip r:embed="rId2" cstate="print"/>
          <a:srcRect t="10690"/>
          <a:stretch>
            <a:fillRect/>
          </a:stretch>
        </p:blipFill>
        <p:spPr bwMode="auto">
          <a:xfrm>
            <a:off x="2484438" y="2348880"/>
            <a:ext cx="4175125" cy="18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studentandroid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581128"/>
            <a:ext cx="2197596" cy="2197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mtClean="0">
                <a:latin typeface="Arial" charset="0"/>
              </a:rPr>
              <a:t>STEP 3</a:t>
            </a:r>
            <a:endParaRPr lang="zh-CN" altLang="en-US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Open the app: the username and password is the same as </a:t>
            </a:r>
            <a:r>
              <a:rPr lang="en-US" altLang="zh-CN" b="1" dirty="0" smtClean="0"/>
              <a:t>E-learning system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If you want to change your password, you must login into the </a:t>
            </a:r>
            <a:r>
              <a:rPr lang="en-US" altLang="zh-CN" b="1" dirty="0" smtClean="0"/>
              <a:t>E-learning system  </a:t>
            </a:r>
            <a:r>
              <a:rPr lang="en-US" altLang="zh-CN" dirty="0" smtClean="0"/>
              <a:t>to change it .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5" descr="2015-07-07 0919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2592388" cy="35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mtClean="0">
                <a:latin typeface="Arial" charset="0"/>
              </a:rPr>
              <a:t>STEP 4</a:t>
            </a:r>
            <a:endParaRPr lang="zh-CN" altLang="en-US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en-US" altLang="zh-CN" sz="2800" dirty="0" smtClean="0"/>
              <a:t>Click the button on the very bottom-right corner: “</a:t>
            </a:r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我的大学</a:t>
            </a:r>
            <a:r>
              <a:rPr lang="en-US" altLang="zh-CN" sz="2800" dirty="0" smtClean="0"/>
              <a:t>”. </a:t>
            </a:r>
          </a:p>
          <a:p>
            <a:r>
              <a:rPr lang="en-US" altLang="zh-CN" sz="2800" dirty="0" smtClean="0"/>
              <a:t>Click the button “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教学测评</a:t>
            </a:r>
            <a:r>
              <a:rPr lang="en-US" altLang="zh-CN" sz="2800" dirty="0" smtClean="0"/>
              <a:t>” according to the picture on the left. </a:t>
            </a:r>
          </a:p>
        </p:txBody>
      </p:sp>
      <p:sp>
        <p:nvSpPr>
          <p:cNvPr id="5" name="椭圆 4"/>
          <p:cNvSpPr/>
          <p:nvPr/>
        </p:nvSpPr>
        <p:spPr>
          <a:xfrm>
            <a:off x="2987675" y="6353175"/>
            <a:ext cx="720725" cy="5048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785786" y="3429000"/>
            <a:ext cx="1131887" cy="792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8438" name="图片 7" descr="2015-07-07 1002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26162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042988" y="4652963"/>
            <a:ext cx="2751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zh-CN" alt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69925" y="2564904"/>
            <a:ext cx="245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zh-CN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3622675" y="6227763"/>
            <a:ext cx="36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1.</a:t>
            </a:r>
            <a:endParaRPr lang="zh-CN" altLang="en-US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71325"/>
          <a:stretch>
            <a:fillRect/>
          </a:stretch>
        </p:blipFill>
        <p:spPr bwMode="auto">
          <a:xfrm>
            <a:off x="2066925" y="3744416"/>
            <a:ext cx="501015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charset="0"/>
              </a:rPr>
              <a:t>STEP 5</a:t>
            </a:r>
            <a:endParaRPr lang="zh-CN" altLang="en-US" dirty="0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en-US" altLang="zh-CN" sz="2800" dirty="0" smtClean="0"/>
              <a:t>“</a:t>
            </a:r>
            <a:r>
              <a:rPr lang="zh-CN" altLang="en-US" sz="2800" dirty="0" smtClean="0">
                <a:latin typeface="微软雅黑"/>
                <a:ea typeface="微软雅黑"/>
              </a:rPr>
              <a:t>待测评教师</a:t>
            </a:r>
            <a:r>
              <a:rPr lang="en-US" altLang="zh-CN" sz="2800" dirty="0" smtClean="0"/>
              <a:t>”  means the teachers who need to be assessed by you at current semester. </a:t>
            </a:r>
          </a:p>
          <a:p>
            <a:r>
              <a:rPr lang="en-US" altLang="zh-CN" sz="2800" dirty="0" smtClean="0"/>
              <a:t>“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已测评教师</a:t>
            </a:r>
            <a:r>
              <a:rPr lang="en-US" altLang="zh-CN" sz="2800" dirty="0" smtClean="0"/>
              <a:t>” means the teachers who have been assessed by you.</a:t>
            </a:r>
          </a:p>
          <a:p>
            <a:r>
              <a:rPr lang="en-US" altLang="zh-CN" sz="2800" dirty="0" smtClean="0"/>
              <a:t>Click the button “</a:t>
            </a:r>
            <a:r>
              <a:rPr lang="zh-CN" altLang="en-US" sz="2800" dirty="0" smtClean="0">
                <a:latin typeface="微软雅黑"/>
                <a:ea typeface="微软雅黑"/>
              </a:rPr>
              <a:t>待测评教师</a:t>
            </a:r>
            <a:r>
              <a:rPr lang="en-US" altLang="zh-CN" sz="2800" dirty="0" smtClean="0"/>
              <a:t>” </a:t>
            </a:r>
          </a:p>
          <a:p>
            <a:endParaRPr lang="zh-CN" altLang="en-US" sz="2800" dirty="0" smtClean="0"/>
          </a:p>
        </p:txBody>
      </p:sp>
      <p:sp>
        <p:nvSpPr>
          <p:cNvPr id="7" name="椭圆 6"/>
          <p:cNvSpPr/>
          <p:nvPr/>
        </p:nvSpPr>
        <p:spPr>
          <a:xfrm>
            <a:off x="4006056" y="4437112"/>
            <a:ext cx="1131887" cy="792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8138" b="58140"/>
          <a:stretch>
            <a:fillRect/>
          </a:stretch>
        </p:blipFill>
        <p:spPr bwMode="auto">
          <a:xfrm>
            <a:off x="4572000" y="2688758"/>
            <a:ext cx="36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372" r="13765" b="71325"/>
          <a:stretch>
            <a:fillRect/>
          </a:stretch>
        </p:blipFill>
        <p:spPr bwMode="auto">
          <a:xfrm>
            <a:off x="755576" y="2716142"/>
            <a:ext cx="36004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charset="0"/>
              </a:rPr>
              <a:t>STEP 6</a:t>
            </a:r>
            <a:endParaRPr lang="zh-CN" altLang="en-US" dirty="0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en-US" altLang="zh-CN" sz="2800" dirty="0" smtClean="0"/>
              <a:t>Click the button “</a:t>
            </a:r>
            <a:r>
              <a:rPr lang="zh-CN" altLang="en-US" sz="2800" dirty="0" smtClean="0">
                <a:latin typeface="微软雅黑"/>
                <a:ea typeface="微软雅黑"/>
              </a:rPr>
              <a:t>待测评教师</a:t>
            </a:r>
            <a:r>
              <a:rPr lang="en-US" altLang="zh-CN" sz="2800" dirty="0" smtClean="0"/>
              <a:t>”</a:t>
            </a:r>
          </a:p>
          <a:p>
            <a:r>
              <a:rPr lang="en-US" altLang="zh-CN" sz="2800" dirty="0" smtClean="0"/>
              <a:t>Choose the course showed in the app. </a:t>
            </a:r>
          </a:p>
          <a:p>
            <a:endParaRPr lang="zh-CN" altLang="en-US" sz="2800" dirty="0" smtClean="0"/>
          </a:p>
        </p:txBody>
      </p:sp>
      <p:sp>
        <p:nvSpPr>
          <p:cNvPr id="7" name="椭圆 6"/>
          <p:cNvSpPr/>
          <p:nvPr/>
        </p:nvSpPr>
        <p:spPr>
          <a:xfrm>
            <a:off x="1989832" y="3408838"/>
            <a:ext cx="1131887" cy="792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64249" y="4005064"/>
            <a:ext cx="1131887" cy="792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67581"/>
          <a:stretch>
            <a:fillRect/>
          </a:stretch>
        </p:blipFill>
        <p:spPr bwMode="auto">
          <a:xfrm>
            <a:off x="1785918" y="2428868"/>
            <a:ext cx="50101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Arial" charset="0"/>
              </a:rPr>
              <a:t>STEP 7</a:t>
            </a:r>
            <a:endParaRPr lang="zh-CN" altLang="en-US" dirty="0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en-US" altLang="zh-CN" sz="2800" dirty="0" smtClean="0"/>
              <a:t>Choose the teacher who had finished his or her own teaching task .</a:t>
            </a:r>
          </a:p>
          <a:p>
            <a:endParaRPr lang="zh-CN" altLang="en-US" sz="2800" dirty="0" smtClean="0"/>
          </a:p>
        </p:txBody>
      </p:sp>
      <p:sp>
        <p:nvSpPr>
          <p:cNvPr id="7" name="椭圆 6"/>
          <p:cNvSpPr/>
          <p:nvPr/>
        </p:nvSpPr>
        <p:spPr>
          <a:xfrm>
            <a:off x="1907704" y="3357562"/>
            <a:ext cx="1378412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320</Words>
  <Application>Microsoft Office PowerPoint</Application>
  <PresentationFormat>全屏显示(4:3)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How to Assess Teachers by  App “M南医”</vt:lpstr>
      <vt:lpstr>STEP 1</vt:lpstr>
      <vt:lpstr>STEP 2</vt:lpstr>
      <vt:lpstr>STEP 2</vt:lpstr>
      <vt:lpstr>STEP 3</vt:lpstr>
      <vt:lpstr>STEP 4</vt:lpstr>
      <vt:lpstr>STEP 5</vt:lpstr>
      <vt:lpstr>STEP 6</vt:lpstr>
      <vt:lpstr>STEP 7</vt:lpstr>
      <vt:lpstr>STEP 8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query your marks by  Digital Campus</dc:title>
  <dc:creator>zhongyi</dc:creator>
  <cp:lastModifiedBy>zhongyi</cp:lastModifiedBy>
  <cp:revision>37</cp:revision>
  <dcterms:created xsi:type="dcterms:W3CDTF">2015-07-07T00:12:35Z</dcterms:created>
  <dcterms:modified xsi:type="dcterms:W3CDTF">2015-11-16T09:07:04Z</dcterms:modified>
</cp:coreProperties>
</file>